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9" r:id="rId2"/>
    <p:sldId id="280" r:id="rId3"/>
    <p:sldId id="257" r:id="rId4"/>
    <p:sldId id="267" r:id="rId5"/>
    <p:sldId id="266" r:id="rId6"/>
    <p:sldId id="268" r:id="rId7"/>
    <p:sldId id="282" r:id="rId8"/>
    <p:sldId id="283" r:id="rId9"/>
    <p:sldId id="258" r:id="rId10"/>
    <p:sldId id="269" r:id="rId11"/>
    <p:sldId id="260" r:id="rId12"/>
    <p:sldId id="270" r:id="rId13"/>
    <p:sldId id="259" r:id="rId14"/>
    <p:sldId id="271" r:id="rId15"/>
    <p:sldId id="261" r:id="rId16"/>
    <p:sldId id="272" r:id="rId17"/>
    <p:sldId id="262" r:id="rId18"/>
    <p:sldId id="273" r:id="rId19"/>
    <p:sldId id="277" r:id="rId20"/>
    <p:sldId id="278" r:id="rId21"/>
    <p:sldId id="263" r:id="rId22"/>
    <p:sldId id="274" r:id="rId23"/>
    <p:sldId id="264" r:id="rId24"/>
    <p:sldId id="275" r:id="rId25"/>
    <p:sldId id="265" r:id="rId26"/>
    <p:sldId id="276" r:id="rId27"/>
    <p:sldId id="281" r:id="rId28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447"/>
    <a:srgbClr val="FF39ED"/>
    <a:srgbClr val="000000"/>
    <a:srgbClr val="FFE5A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57"/>
    <p:restoredTop sz="94681"/>
  </p:normalViewPr>
  <p:slideViewPr>
    <p:cSldViewPr snapToGrid="0" snapToObjects="1">
      <p:cViewPr varScale="1">
        <p:scale>
          <a:sx n="85" d="100"/>
          <a:sy n="85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804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094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921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278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4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05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337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762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825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712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018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9F576-4F16-5646-9E8F-5CDB8A60C47D}" type="datetimeFigureOut">
              <a:rPr kumimoji="1" lang="ja-JP" altLang="en-US" smtClean="0"/>
              <a:t>2018/12/19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FA710-7644-8149-9E17-D480C8341D7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661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D157395-744F-CE47-8597-A02A0F124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016000"/>
            <a:ext cx="6350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67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63002" y="-112427"/>
            <a:ext cx="15480697" cy="712032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BAF0980-3EC8-974A-AD5C-6AB4B4AEA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78" y="709262"/>
            <a:ext cx="4121717" cy="6039134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A016C02-8A06-574D-BCA7-661D89770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881" y="599658"/>
            <a:ext cx="4120178" cy="614873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1831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"/>
    </mc:Choice>
    <mc:Fallback>
      <p:transition spd="slow" advTm="75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0"/>
            <a:ext cx="10305737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985637" y="-23140"/>
            <a:ext cx="10859321" cy="7144836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AA665B8-BEEF-F945-9832-AE2F393DF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880" y="982639"/>
            <a:ext cx="4354286" cy="5875361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C59E089-31E6-9745-9B03-49937BFE9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075" y="-23140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4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"/>
    </mc:Choice>
    <mc:Fallback>
      <p:transition spd="slow" advTm="7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07972" y="-262328"/>
            <a:ext cx="15480697" cy="71203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B8AAA38-9288-3D45-BF8F-ECF8B03FD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8" y="982639"/>
            <a:ext cx="4354286" cy="5875361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44B75FC-003B-9F44-9F06-07A37A862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878" y="669119"/>
            <a:ext cx="3982388" cy="607645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781340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"/>
    </mc:Choice>
    <mc:Fallback>
      <p:transition spd="slow" advTm="68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0"/>
            <a:ext cx="10305737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886265" y="0"/>
            <a:ext cx="10859321" cy="7144836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E9977AA-320C-8E44-8C73-3CB6055A5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7" y="900752"/>
            <a:ext cx="4354286" cy="5764743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538095D-6344-F744-92B3-923B2B0F9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47" y="0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1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6"/>
    </mc:Choice>
    <mc:Fallback>
      <p:transition spd="slow" advTm="73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7814" y="-151634"/>
            <a:ext cx="15480697" cy="712032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F0A3CED-E685-4249-A1F9-F38AD71B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2" y="980831"/>
            <a:ext cx="3796429" cy="5764743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2DB3B4B-82AA-694C-9082-6ABE37D69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727" y="890182"/>
            <a:ext cx="3730776" cy="576371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5993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8"/>
    </mc:Choice>
    <mc:Fallback>
      <p:transition spd="slow" advTm="111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0"/>
            <a:ext cx="10305737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886265" y="0"/>
            <a:ext cx="10859321" cy="7144836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E76F1-CEBF-954E-AF27-548CDE12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52" y="1194311"/>
            <a:ext cx="4354286" cy="5547815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5A19E3B-5A26-164F-BF25-0A47ED998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47" y="0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0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4"/>
    </mc:Choice>
    <mc:Fallback>
      <p:transition spd="slow" advTm="79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7873" y="-466428"/>
            <a:ext cx="15480697" cy="76167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042F309-0BA7-C242-A8E4-5C84D6C4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8134"/>
            <a:ext cx="4354286" cy="5547815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D9A351A-152B-1D4E-9D92-260E5D113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748" y="1310185"/>
            <a:ext cx="3968645" cy="534371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94401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"/>
    </mc:Choice>
    <mc:Fallback>
      <p:transition spd="slow" advTm="98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0"/>
            <a:ext cx="10305737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886265" y="0"/>
            <a:ext cx="10859321" cy="7144836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C4BCEF3-5417-3947-8D97-CCBFB6896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7" y="1037230"/>
            <a:ext cx="4354286" cy="5609230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5055AE5-3310-DC44-84E1-AF727B0B1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47" y="0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9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"/>
    </mc:Choice>
    <mc:Fallback>
      <p:transition spd="slow" advTm="8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57873" y="-466428"/>
            <a:ext cx="15480697" cy="773665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AAFC08-9186-1340-8980-161FBF696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7427"/>
            <a:ext cx="4354286" cy="5609230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C6B34A0-63B7-FD44-9898-A8CF99535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75" y="865235"/>
            <a:ext cx="4000258" cy="599276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878438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"/>
    </mc:Choice>
    <mc:Fallback>
      <p:transition spd="slow" advTm="66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0"/>
            <a:ext cx="10305737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886265" y="0"/>
            <a:ext cx="10859321" cy="7144836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AC89979-CC6A-5749-8628-DA1F63F26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7" y="974361"/>
            <a:ext cx="4354286" cy="5591332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89103F2-6EA6-5C48-B314-04BA24057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47" y="0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8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"/>
    </mc:Choice>
    <mc:Fallback>
      <p:transition spd="slow" advTm="8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8373523-82AD-A64F-8E46-8CDA38A0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2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8011" y="-406469"/>
            <a:ext cx="15480697" cy="82163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27D2C5D-1C1A-054F-86F0-E8CA8CCA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6" y="1065952"/>
            <a:ext cx="4354286" cy="5591332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DE846F9-B10E-E442-ABB6-0A03094DB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861" y="869430"/>
            <a:ext cx="4360022" cy="598857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9037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"/>
    </mc:Choice>
    <mc:Fallback>
      <p:transition spd="slow" advTm="66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0"/>
            <a:ext cx="10305737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886265" y="0"/>
            <a:ext cx="10859321" cy="7144836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F032061-C789-7043-AE3F-57C1CD89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7" y="764274"/>
            <a:ext cx="4354286" cy="5841241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9D1F1CA-0554-634C-89F0-5BAEC7F90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47" y="0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559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"/>
    </mc:Choice>
    <mc:Fallback>
      <p:transition spd="slow" advTm="62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37952" y="-406467"/>
            <a:ext cx="15480697" cy="784158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B20DF84-1FAF-1C43-BBEA-85C274C9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6760"/>
            <a:ext cx="4354286" cy="5841241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0DB584A-79D2-1C42-BB3E-6813F030D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178" y="904334"/>
            <a:ext cx="4414960" cy="595366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537286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"/>
    </mc:Choice>
    <mc:Fallback>
      <p:transition spd="slow" advTm="65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0"/>
            <a:ext cx="10305737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886265" y="0"/>
            <a:ext cx="10859321" cy="7144836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E4F37E5-C3C8-444B-BFAC-C6004571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7" y="791570"/>
            <a:ext cx="4354286" cy="5691117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4F2C410-A6CA-5345-AEEB-094CFDBAC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47" y="0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81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"/>
    </mc:Choice>
    <mc:Fallback>
      <p:transition spd="slow" advTm="69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3021" y="-391478"/>
            <a:ext cx="15480697" cy="82613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3989991-4C3A-7640-B210-96F155D7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6883"/>
            <a:ext cx="4354286" cy="5691117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01F8FF8-DDFA-104E-9E84-2EE90602A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617" y="957020"/>
            <a:ext cx="4055776" cy="577644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9755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"/>
    </mc:Choice>
    <mc:Fallback>
      <p:transition spd="slow" advTm="65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0"/>
            <a:ext cx="10305737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790730" y="0"/>
            <a:ext cx="10859321" cy="7144836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88404E3-C89E-AB4D-93EC-185A8D27E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57" y="982638"/>
            <a:ext cx="4354286" cy="5691117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47CB753-753C-1A45-832B-97CF0CB3D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47" y="0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4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"/>
    </mc:Choice>
    <mc:Fallback>
      <p:transition spd="slow" advTm="72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33021" y="-391477"/>
            <a:ext cx="15480697" cy="77216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0425069-2141-5548-B808-35523583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9683"/>
            <a:ext cx="4354286" cy="5691117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3D6400D1-B802-3948-BF65-5F2E0CEA1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882" y="832482"/>
            <a:ext cx="4374425" cy="585831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00370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"/>
    </mc:Choice>
    <mc:Fallback>
      <p:transition spd="slow" advTm="67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4448D59-6E32-F449-86C2-6F71CD7E9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4656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-81625"/>
            <a:ext cx="10305737" cy="712700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886265" y="-224851"/>
            <a:ext cx="10859321" cy="7435120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57D0EA6-F385-AC4A-A1E6-4550A7C2E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881" y="690141"/>
            <a:ext cx="4354286" cy="6027821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83BF69C-74AB-0245-B476-0272F4DDD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076" y="-81623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7"/>
    </mc:Choice>
    <mc:Fallback>
      <p:transition spd="slow" advTm="235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90615" y="0"/>
            <a:ext cx="15480697" cy="683752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04D77B8-E4BA-8642-B7DB-5009D1198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4" y="436728"/>
            <a:ext cx="4354286" cy="6312091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8C0F5DF-4429-7341-B5F4-2350427E2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420" y="436728"/>
            <a:ext cx="4191868" cy="618243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61329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"/>
    </mc:Choice>
    <mc:Fallback>
      <p:transition spd="slow" advTm="13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-254833"/>
            <a:ext cx="10305737" cy="751007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886265" y="-254833"/>
            <a:ext cx="10859321" cy="7510072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6C5087D-E763-E641-8FA9-21C44CD8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880" y="689343"/>
            <a:ext cx="4354286" cy="5854890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30F8981-AEE3-6343-833A-E7741237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076" y="-81623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"/>
    </mc:Choice>
    <mc:Fallback>
      <p:transition spd="slow" advTm="84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0753" y="134912"/>
            <a:ext cx="15480697" cy="71203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3B1F17B-A8FB-814A-AADA-FA27FFF6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11" y="764274"/>
            <a:ext cx="3549304" cy="5854890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0FD1BCF-3C5D-7547-AFDB-D49BB4117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365" y="644856"/>
            <a:ext cx="4379802" cy="60937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08700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"/>
    </mc:Choice>
    <mc:Fallback>
      <p:transition spd="slow" advTm="188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-254833"/>
            <a:ext cx="10305737" cy="7510072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886265" y="-254833"/>
            <a:ext cx="10859321" cy="7510072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EB2A484-2325-CB47-8E9E-7717C4C5D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55" y="1247099"/>
            <a:ext cx="3817495" cy="5461000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61AD2C6-1932-884F-89A6-6059EB955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674" y="70372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5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"/>
    </mc:Choice>
    <mc:Fallback>
      <p:transition spd="slow" advTm="84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F23167D-8FCE-0545-B180-E2B464EB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0753" y="-149903"/>
            <a:ext cx="15480697" cy="754005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E53A8D9-58C0-2544-8F16-D8D0DED7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6" y="1277582"/>
            <a:ext cx="3817495" cy="5461000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450F79-39BD-E04D-8A64-FAFB827C2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432" y="1277582"/>
            <a:ext cx="3857625" cy="558041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81830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"/>
    </mc:Choice>
    <mc:Fallback>
      <p:transition spd="slow" advTm="188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7E80034-289E-EE49-BCC7-43972DC4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6265" y="-479685"/>
            <a:ext cx="10305737" cy="7794885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733B4B-E8F6-FA46-8A9A-CB8DC51426D9}"/>
              </a:ext>
            </a:extLst>
          </p:cNvPr>
          <p:cNvSpPr/>
          <p:nvPr/>
        </p:nvSpPr>
        <p:spPr>
          <a:xfrm>
            <a:off x="-886265" y="-374754"/>
            <a:ext cx="10859321" cy="7689954"/>
          </a:xfrm>
          <a:prstGeom prst="rect">
            <a:avLst/>
          </a:prstGeom>
          <a:solidFill>
            <a:srgbClr val="FF39ED">
              <a:alpha val="29804"/>
            </a:srgb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FE3915-79CF-434C-B62C-8D0CC523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252" y="552851"/>
            <a:ext cx="4354286" cy="6039134"/>
          </a:xfrm>
          <a:prstGeom prst="ellipse">
            <a:avLst/>
          </a:prstGeom>
          <a:ln w="190500" cap="rnd">
            <a:solidFill>
              <a:srgbClr val="EAC447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7C4D893-8889-B74B-98E8-6BE0A72E2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447" y="-218116"/>
            <a:ext cx="2199896" cy="15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2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2"/>
    </mc:Choice>
    <mc:Fallback>
      <p:transition spd="slow" advTm="742"/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</TotalTime>
  <Words>0</Words>
  <Application>Microsoft Macintosh PowerPoint</Application>
  <PresentationFormat>画面に合わせる (4:3)</PresentationFormat>
  <Paragraphs>0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游ゴシック</vt:lpstr>
      <vt:lpstr>游ゴシック Light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児玉 拓哉</dc:creator>
  <cp:lastModifiedBy>児玉 拓哉</cp:lastModifiedBy>
  <cp:revision>6</cp:revision>
  <dcterms:created xsi:type="dcterms:W3CDTF">2018-12-19T05:01:53Z</dcterms:created>
  <dcterms:modified xsi:type="dcterms:W3CDTF">2018-12-19T05:59:15Z</dcterms:modified>
</cp:coreProperties>
</file>